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492"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826056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№127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2562342"/>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08 </a:t>
            </a:r>
            <a:r>
              <a:rPr lang="kk-KZ" altLang="ru-RU" sz="11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07 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08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 тұман</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09 мамыр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08 мамыр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09 мамыр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жаңбыр, </a:t>
            </a:r>
            <a:r>
              <a:rPr lang="kk-KZ" sz="1100" dirty="0" smtClean="0">
                <a:solidFill>
                  <a:srgbClr val="000000"/>
                </a:solidFill>
                <a:latin typeface="Times New Roman" panose="02020603050405020304" pitchFamily="18" charset="0"/>
                <a:cs typeface="Times New Roman" panose="02020603050405020304" pitchFamily="18" charset="0"/>
                <a:sym typeface="+mn-ea"/>
              </a:rPr>
              <a:t>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оңтүстік-бат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жылы</a:t>
            </a:r>
            <a:r>
              <a:rPr lang="kk-KZ" sz="1100" dirty="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31657</TotalTime>
  <Words>562</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4293</cp:revision>
  <cp:lastPrinted>2021-07-01T07:38:07Z</cp:lastPrinted>
  <dcterms:created xsi:type="dcterms:W3CDTF">2018-03-27T06:03:00Z</dcterms:created>
  <dcterms:modified xsi:type="dcterms:W3CDTF">2026-05-07T06:30:02Z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